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311" r:id="rId3"/>
    <p:sldId id="310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78343" autoAdjust="0"/>
  </p:normalViewPr>
  <p:slideViewPr>
    <p:cSldViewPr snapToGrid="0">
      <p:cViewPr varScale="1">
        <p:scale>
          <a:sx n="62" d="100"/>
          <a:sy n="62" d="100"/>
        </p:scale>
        <p:origin x="12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1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2020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2020/12/01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Irie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Laboratory  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4" name="図 3" descr="座る, 持つ, 記号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6896185A-D0EB-4407-AAAC-4D6E41D3E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6" y="2150992"/>
            <a:ext cx="4225108" cy="2556015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図 10" descr="グラフ, 散布図&#10;&#10;自動的に生成された説明">
            <a:extLst>
              <a:ext uri="{FF2B5EF4-FFF2-40B4-BE49-F238E27FC236}">
                <a16:creationId xmlns:a16="http://schemas.microsoft.com/office/drawing/2014/main" id="{2D4BC64A-A690-4485-9435-7F431CDB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24521</TotalTime>
  <Words>75</Words>
  <Application>Microsoft Office PowerPoint</Application>
  <PresentationFormat>ワイド画面</PresentationFormat>
  <Paragraphs>26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2020  Daily Report : Tropospheric NO2  2020/12/01</vt:lpstr>
      <vt:lpstr>Tropospheric NO2 column density data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輝 斉藤</cp:lastModifiedBy>
  <cp:revision>538</cp:revision>
  <dcterms:created xsi:type="dcterms:W3CDTF">2019-05-22T20:22:40Z</dcterms:created>
  <dcterms:modified xsi:type="dcterms:W3CDTF">2020-12-01T10:28:26Z</dcterms:modified>
</cp:coreProperties>
</file>